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3455-0B88-489D-86EF-0D9422B1565B}" type="datetimeFigureOut">
              <a:rPr lang="sv-SE" smtClean="0"/>
              <a:pPr/>
              <a:t>2015-04-29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A3B2-BF8D-4EA7-8A7A-18DA856AB66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Enhetssida 2.0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/>
          <a:lstStyle/>
          <a:p>
            <a:r>
              <a:rPr lang="sv-SE" dirty="0" smtClean="0"/>
              <a:t>Inga punktlistor - bara bilder och video….</a:t>
            </a:r>
          </a:p>
          <a:p>
            <a:r>
              <a:rPr lang="sv-SE" dirty="0" smtClean="0">
                <a:sym typeface="Wingdings" pitchFamily="2" charset="2"/>
              </a:rPr>
              <a:t>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55"/>
          <a:stretch>
            <a:fillRect/>
          </a:stretch>
        </p:blipFill>
        <p:spPr bwMode="auto">
          <a:xfrm>
            <a:off x="395536" y="310531"/>
            <a:ext cx="6120680" cy="6547469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7020272" y="116632"/>
            <a:ext cx="1652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Startsida</a:t>
            </a:r>
            <a:endParaRPr lang="sv-SE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6051379" cy="583217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268760"/>
            <a:ext cx="7451465" cy="4378623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756220"/>
            <a:ext cx="2313171" cy="591314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6631174" cy="46805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" name="textruta 2"/>
          <p:cNvSpPr txBox="1"/>
          <p:nvPr/>
        </p:nvSpPr>
        <p:spPr>
          <a:xfrm>
            <a:off x="323528" y="404664"/>
            <a:ext cx="6404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Meny – desktop, surfplatta och mobil</a:t>
            </a:r>
            <a:endParaRPr lang="sv-SE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08920"/>
            <a:ext cx="5151951" cy="375493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2756415" cy="465713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51761" y="188640"/>
            <a:ext cx="4363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Artikel och aktuelltartikel</a:t>
            </a:r>
            <a:endParaRPr lang="sv-SE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910"/>
          <a:stretch>
            <a:fillRect/>
          </a:stretch>
        </p:blipFill>
        <p:spPr bwMode="auto">
          <a:xfrm>
            <a:off x="467544" y="980728"/>
            <a:ext cx="5989811" cy="55230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6"/>
            <a:ext cx="2621569" cy="594883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16832"/>
            <a:ext cx="5420470" cy="437401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490731" cy="546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/>
          <p:nvPr/>
        </p:nvSpPr>
        <p:spPr>
          <a:xfrm>
            <a:off x="351761" y="323945"/>
            <a:ext cx="5607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Aktuelltarkiv (lokalt för enheten)</a:t>
            </a:r>
            <a:endParaRPr lang="sv-SE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65128"/>
            <a:ext cx="5704232" cy="570423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59668"/>
            <a:ext cx="2670109" cy="563768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351761" y="107921"/>
            <a:ext cx="5605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Öppettider och kontaktuppgifter</a:t>
            </a:r>
            <a:endParaRPr lang="sv-S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300" b="11704"/>
          <a:stretch>
            <a:fillRect/>
          </a:stretch>
        </p:blipFill>
        <p:spPr bwMode="auto">
          <a:xfrm>
            <a:off x="467544" y="1052736"/>
            <a:ext cx="8270753" cy="532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/>
          <p:nvPr/>
        </p:nvSpPr>
        <p:spPr>
          <a:xfrm>
            <a:off x="351761" y="188640"/>
            <a:ext cx="4507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Översikt av </a:t>
            </a:r>
            <a:r>
              <a:rPr lang="sv-SE" sz="3200" dirty="0" err="1" smtClean="0"/>
              <a:t>WCM-innehåll</a:t>
            </a:r>
            <a:endParaRPr lang="sv-SE" sz="3200" dirty="0"/>
          </a:p>
        </p:txBody>
      </p:sp>
      <p:sp>
        <p:nvSpPr>
          <p:cNvPr id="5" name="Rektangel 4"/>
          <p:cNvSpPr/>
          <p:nvPr/>
        </p:nvSpPr>
        <p:spPr>
          <a:xfrm>
            <a:off x="6300192" y="231031"/>
            <a:ext cx="2376264" cy="461665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För redaktörer</a:t>
            </a:r>
            <a:endParaRPr lang="sv-SE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7d3XcRbMuJ4TTRPVCJc0KNfkfBhlcHUgVbr7xCURZ6p6Tp7ubWmWrNetmWKrw4W3js4w4JY2Ck3ajzyUjARbwZz8wjPr6lXepcH_wNJJ41RBMI22ybOdIX2f3kTJXbw5kDUuVff5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742424" cy="5315695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351761" y="188640"/>
            <a:ext cx="4254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Tankar och idéer - Puffar</a:t>
            </a:r>
            <a:endParaRPr lang="sv-SE" sz="3200" dirty="0"/>
          </a:p>
        </p:txBody>
      </p:sp>
      <p:sp>
        <p:nvSpPr>
          <p:cNvPr id="4" name="Rektangel 3"/>
          <p:cNvSpPr/>
          <p:nvPr/>
        </p:nvSpPr>
        <p:spPr>
          <a:xfrm>
            <a:off x="6300192" y="231031"/>
            <a:ext cx="2376264" cy="461665"/>
          </a:xfrm>
          <a:prstGeom prst="rect">
            <a:avLst/>
          </a:prstGeom>
          <a:solidFill>
            <a:srgbClr val="CC99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Ej klart</a:t>
            </a:r>
            <a:endParaRPr lang="sv-SE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43</Words>
  <Application>Microsoft Office PowerPoint</Application>
  <PresentationFormat>Bildspel på skärmen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Enhetssida 2.0</vt:lpstr>
      <vt:lpstr>Bild 2</vt:lpstr>
      <vt:lpstr>Bild 3</vt:lpstr>
      <vt:lpstr>Bild 4</vt:lpstr>
      <vt:lpstr>Bild 5</vt:lpstr>
      <vt:lpstr>Bild 6</vt:lpstr>
      <vt:lpstr>Bild 7</vt:lpstr>
      <vt:lpstr>Bild 8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Enhetssida 2.0</dc:title>
  <dc:creator>miksan1126</dc:creator>
  <cp:lastModifiedBy>kerwis0324</cp:lastModifiedBy>
  <cp:revision>15</cp:revision>
  <dcterms:created xsi:type="dcterms:W3CDTF">2015-04-23T10:25:41Z</dcterms:created>
  <dcterms:modified xsi:type="dcterms:W3CDTF">2015-04-29T09:13:42Z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C2D8A3D46D248B18C1257E1B004B3574</vt:lpwstr>
  </property>
  <property fmtid="{D5CDD505-2E9C-101B-9397-08002B2CF9AE}" pid="6" name="SW_DocHWND">
    <vt:r8>789888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>SwSaveOptions=1</vt:lpwstr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